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57A3FF"/>
    <a:srgbClr val="2387FF"/>
    <a:srgbClr val="FFD25B"/>
    <a:srgbClr val="7FD8F7"/>
    <a:srgbClr val="44E1FD"/>
    <a:srgbClr val="B72473"/>
    <a:srgbClr val="2F528F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05258-5760-837F-4069-FB4FE67CC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39D68C-20D2-8E83-6909-0B4D29D2F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FF0C0-925A-A161-1284-3943BA781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E28B3-3FD4-C53E-D7EF-A51B44839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63736-9055-6926-C696-2540C750D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361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9CC22-E056-9E32-0CE5-599C9B081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1DE626-782A-5BE6-8A5F-4B10341C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6B18-4993-20AB-6938-E5E0149F0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BD3B5-93A8-9EFE-4C7E-191DBEEF4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DC24D-914A-FE6C-B9D3-E4F6C2AA7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824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A78763-9CAC-01AD-EA17-CEA50AB547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013A51-AE34-DBA5-AAB7-8158AB61F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1024F-D142-538B-BCEC-7C1D16158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3FA72-F107-A92F-8B4D-3C2C9A635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9DA48-782B-BE8D-73CF-6E93CC210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60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B4633-9EB6-BF4E-A974-7AA437CCE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6CFC4-227D-5EFF-90A5-DBDA59506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505E8-A3CC-8D9B-C724-AA8EEDD69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415FA-CA1A-DB8F-FE6C-DF209F02B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3855B-4CA1-2CDC-3DA4-286D21659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52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40B5-BAAC-A547-DE3B-BCF37A686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22DD9-9E44-32DE-8C5F-D2EA75C23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9D5A5-5EEC-8497-9088-8A4A4387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84558-5675-4B1F-039A-BA00D02C8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F87C1-535F-3415-DC6B-556225116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234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7894C-52EC-1318-6C41-755BF12E2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88F93-4CF1-9CD6-1A7F-D12762C069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29AB50-3DDD-D30C-521E-05B610DDF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282C92-A229-B050-8997-3B1DB69AA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30701B-49FD-58FC-6D71-9CF8FA051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BA4B3B-7BF2-0C8C-9200-051611C0E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71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875CB-9D1D-619B-5605-FC62D5971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79CB7-1AE3-F60D-4E7E-3AF339E37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34689-FBF5-EBF8-52E7-C7F48E4A64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69BB51-B8B8-6EDC-2D7B-66C6F37741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4C50A0-6612-5C47-233C-CDA1EE73F2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7265A9-D36F-DE57-9A80-B1AC395F4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99B617-F6BE-B0EB-CA12-1E5FBFE49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76D1B2-8F9F-E203-879C-78D11DAF6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12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A0C2A-B236-5B9F-5451-F757DE189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FC995B-BA68-9471-64ED-7AFBCCDFD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B1ADEF-1E0E-6557-9FE8-61CAFBC4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DD2AC-0DCB-720C-5AA8-6C74BCBAE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850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8876A6-E7DE-E913-2202-06E8F5523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DF3F5-8FED-8565-B9DA-E92A7C5BD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E3196F-F4D4-E826-4CF0-E4BB4A986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0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D2613-1AC5-E6DB-38B5-F71099A87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DCB95-1005-0169-8E24-1477F9DEE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30C3F3-B8DD-2F8C-F7C3-94694F3D21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12625-5422-2FB3-9D02-FDFE5A75D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08AE2-5B90-ABF3-FFA8-787BC0E0B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82B2BE-2E03-EA8C-3D41-BA4F8B74E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994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BAAD4-B7FB-E1F6-1807-5B8BDE295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7FE3A5-B7AD-93B8-1D52-CA13F86AB9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57D83C-9AE3-882E-3989-C9A1D10353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A19DC-18F0-65A2-D3C8-73B34BE4C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7954B7-4B2D-E8E7-3A41-392F0C180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9440F-CD3A-8990-244B-DBF2959A7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323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738C1D-8BC6-3E05-21C4-5247E18C8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CEB6C-1FF8-47D8-ED39-097B565E1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7A7FB-1959-C0F9-5A0F-220679EEE4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BC6DB-4E73-499A-B6FF-479E039D1957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A87DB-2C62-3F93-678D-30597C8666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2C06A-7034-68F0-1AFC-2083999732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C9E18-7D4E-4BD3-8E3C-973D70EC1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453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12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microsoft.com/office/2007/relationships/hdphoto" Target="../media/hdphoto4.wdp"/><Relationship Id="rId5" Type="http://schemas.openxmlformats.org/officeDocument/2006/relationships/image" Target="../media/image10.png"/><Relationship Id="rId10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57985297-946D-879B-47C4-B7B021EAFF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r="5383" b="49721"/>
          <a:stretch/>
        </p:blipFill>
        <p:spPr>
          <a:xfrm flipH="1">
            <a:off x="2285803" y="2692400"/>
            <a:ext cx="7586526" cy="2742246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4" name="Picture 3" descr="A picture containing blue, colorful&#10;&#10;Description automatically generated">
            <a:extLst>
              <a:ext uri="{FF2B5EF4-FFF2-40B4-BE49-F238E27FC236}">
                <a16:creationId xmlns:a16="http://schemas.microsoft.com/office/drawing/2014/main" id="{3CCAEDE5-AD0D-CC85-BD9B-12C86E0E3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2587" y="2944557"/>
            <a:ext cx="2299744" cy="24799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FB46F4-2C95-6C59-F7DD-FE96E1B729B7}"/>
              </a:ext>
            </a:extLst>
          </p:cNvPr>
          <p:cNvSpPr txBox="1"/>
          <p:nvPr/>
        </p:nvSpPr>
        <p:spPr>
          <a:xfrm>
            <a:off x="2305093" y="3555692"/>
            <a:ext cx="52674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B7247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Emotion Physiology and Experience Collaboration</a:t>
            </a:r>
          </a:p>
        </p:txBody>
      </p:sp>
    </p:spTree>
    <p:extLst>
      <p:ext uri="{BB962C8B-B14F-4D97-AF65-F5344CB8AC3E}">
        <p14:creationId xmlns:p14="http://schemas.microsoft.com/office/powerpoint/2010/main" val="94699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4FF0F167-68FE-6E19-B865-62E552B83A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6993" b="72247"/>
          <a:stretch/>
        </p:blipFill>
        <p:spPr>
          <a:xfrm flipH="1">
            <a:off x="45924" y="0"/>
            <a:ext cx="12146076" cy="889000"/>
          </a:xfrm>
          <a:prstGeom prst="rect">
            <a:avLst/>
          </a:prstGeom>
        </p:spPr>
      </p:pic>
      <p:sp>
        <p:nvSpPr>
          <p:cNvPr id="9" name="Google Shape;238;p18">
            <a:extLst>
              <a:ext uri="{FF2B5EF4-FFF2-40B4-BE49-F238E27FC236}">
                <a16:creationId xmlns:a16="http://schemas.microsoft.com/office/drawing/2014/main" id="{03827FAE-BCDE-BC18-4CCE-7411CBC33143}"/>
              </a:ext>
            </a:extLst>
          </p:cNvPr>
          <p:cNvSpPr/>
          <p:nvPr/>
        </p:nvSpPr>
        <p:spPr>
          <a:xfrm>
            <a:off x="-6938" y="0"/>
            <a:ext cx="12198938" cy="889000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 sz="1800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" name="Picture 3" descr="A picture containing blue, colorful&#10;&#10;Description automatically generated">
            <a:extLst>
              <a:ext uri="{FF2B5EF4-FFF2-40B4-BE49-F238E27FC236}">
                <a16:creationId xmlns:a16="http://schemas.microsoft.com/office/drawing/2014/main" id="{3CCAEDE5-AD0D-CC85-BD9B-12C86E0E3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7220" y="1069004"/>
            <a:ext cx="3521397" cy="3797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7E0C5E-12B8-BF18-84FA-3C5586550373}"/>
              </a:ext>
            </a:extLst>
          </p:cNvPr>
          <p:cNvSpPr txBox="1"/>
          <p:nvPr/>
        </p:nvSpPr>
        <p:spPr>
          <a:xfrm>
            <a:off x="459360" y="120267"/>
            <a:ext cx="115153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solidFill>
                  <a:srgbClr val="B7247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</a:t>
            </a:r>
            <a:r>
              <a:rPr lang="en-US" sz="3200" b="1" dirty="0">
                <a:solidFill>
                  <a:srgbClr val="B7247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motion </a:t>
            </a:r>
            <a:r>
              <a:rPr lang="en-US" sz="3200" b="1" u="sng" dirty="0">
                <a:solidFill>
                  <a:srgbClr val="B7247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</a:t>
            </a:r>
            <a:r>
              <a:rPr lang="en-US" sz="3200" b="1" dirty="0">
                <a:solidFill>
                  <a:srgbClr val="B7247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hysiology and Exper</a:t>
            </a:r>
            <a:r>
              <a:rPr lang="en-US" sz="3200" b="1" u="sng" dirty="0">
                <a:solidFill>
                  <a:srgbClr val="B7247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en-US" sz="3200" b="1" dirty="0">
                <a:solidFill>
                  <a:srgbClr val="B7247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ence </a:t>
            </a:r>
            <a:r>
              <a:rPr lang="en-US" sz="3200" b="1" u="sng" dirty="0">
                <a:solidFill>
                  <a:srgbClr val="B7247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  <a:r>
              <a:rPr lang="en-US" sz="3200" b="1" dirty="0">
                <a:solidFill>
                  <a:srgbClr val="B7247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ompetition </a:t>
            </a: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3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EPiC</a:t>
            </a: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US" sz="3200" b="1" dirty="0">
              <a:solidFill>
                <a:srgbClr val="B72473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" name="Picture 19" descr="Graphical user interface&#10;&#10;Description automatically generated">
            <a:extLst>
              <a:ext uri="{FF2B5EF4-FFF2-40B4-BE49-F238E27FC236}">
                <a16:creationId xmlns:a16="http://schemas.microsoft.com/office/drawing/2014/main" id="{D797EB1A-20B4-24F4-01D5-FC14E4FD1D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08" y="2431156"/>
            <a:ext cx="11930846" cy="298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2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in a blue shirt&#10;&#10;Description automatically generated with medium confidence">
            <a:extLst>
              <a:ext uri="{FF2B5EF4-FFF2-40B4-BE49-F238E27FC236}">
                <a16:creationId xmlns:a16="http://schemas.microsoft.com/office/drawing/2014/main" id="{8193DF1A-DB00-7A16-DEF2-3BBA29B2B2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3" t="3709" r="483" b="695"/>
          <a:stretch/>
        </p:blipFill>
        <p:spPr>
          <a:xfrm>
            <a:off x="3389324" y="-447825"/>
            <a:ext cx="3505200" cy="3490683"/>
          </a:xfrm>
          <a:prstGeom prst="ellipse">
            <a:avLst/>
          </a:prstGeom>
          <a:ln w="63500" cap="rnd">
            <a:noFill/>
          </a:ln>
          <a:effectLst/>
        </p:spPr>
      </p:pic>
      <p:pic>
        <p:nvPicPr>
          <p:cNvPr id="8" name="Picture 7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22A0CD12-B0E4-E173-F980-FB8719108B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12716"/>
          <a:stretch/>
        </p:blipFill>
        <p:spPr>
          <a:xfrm>
            <a:off x="-1927907" y="-1326850"/>
            <a:ext cx="5989413" cy="5985933"/>
          </a:xfrm>
          <a:prstGeom prst="ellipse">
            <a:avLst/>
          </a:prstGeom>
          <a:ln w="63500" cap="rnd">
            <a:noFill/>
          </a:ln>
          <a:effectLst/>
        </p:spPr>
      </p:pic>
      <p:pic>
        <p:nvPicPr>
          <p:cNvPr id="3" name="Picture 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A66FFFA1-7003-A51B-998F-DAA23AC827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7489" y="-1585084"/>
            <a:ext cx="6502400" cy="6502400"/>
          </a:xfrm>
          <a:prstGeom prst="ellipse">
            <a:avLst/>
          </a:prstGeom>
          <a:ln w="63500" cap="rnd">
            <a:noFill/>
          </a:ln>
          <a:effectLst/>
        </p:spPr>
      </p:pic>
      <p:pic>
        <p:nvPicPr>
          <p:cNvPr id="4" name="Picture 3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C31031E3-A996-FD13-697A-501C04F7F3D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000"/>
          <a:stretch/>
        </p:blipFill>
        <p:spPr>
          <a:xfrm>
            <a:off x="7598929" y="-1445684"/>
            <a:ext cx="5485897" cy="5486400"/>
          </a:xfrm>
          <a:prstGeom prst="ellipse">
            <a:avLst/>
          </a:prstGeom>
          <a:ln w="63500" cap="rnd">
            <a:noFill/>
          </a:ln>
          <a:effectLst/>
        </p:spPr>
      </p:pic>
      <p:pic>
        <p:nvPicPr>
          <p:cNvPr id="6" name="Picture 5" descr="A person with his arms crossed&#10;&#10;Description automatically generated with medium confidence">
            <a:extLst>
              <a:ext uri="{FF2B5EF4-FFF2-40B4-BE49-F238E27FC236}">
                <a16:creationId xmlns:a16="http://schemas.microsoft.com/office/drawing/2014/main" id="{164459DD-007F-54B0-FD5C-65418BB3DB8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" b="2332"/>
          <a:stretch/>
        </p:blipFill>
        <p:spPr>
          <a:xfrm>
            <a:off x="2772252" y="53340"/>
            <a:ext cx="6647496" cy="6644640"/>
          </a:xfrm>
          <a:prstGeom prst="ellipse">
            <a:avLst/>
          </a:prstGeom>
          <a:ln w="63500" cap="rnd">
            <a:noFill/>
          </a:ln>
          <a:effectLst/>
        </p:spPr>
      </p:pic>
      <p:pic>
        <p:nvPicPr>
          <p:cNvPr id="5" name="Picture 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C548E87A-E395-D4F2-E89A-BD9AA161E8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" b="6988"/>
          <a:stretch/>
        </p:blipFill>
        <p:spPr>
          <a:xfrm>
            <a:off x="-243056" y="-728283"/>
            <a:ext cx="6647688" cy="6644640"/>
          </a:xfrm>
          <a:prstGeom prst="ellipse">
            <a:avLst/>
          </a:prstGeom>
          <a:ln w="63500" cap="rnd"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677766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FDFE1D89-DA66-A549-2E9F-2490D562A32B}"/>
              </a:ext>
            </a:extLst>
          </p:cNvPr>
          <p:cNvSpPr/>
          <p:nvPr/>
        </p:nvSpPr>
        <p:spPr>
          <a:xfrm>
            <a:off x="7805518" y="3126251"/>
            <a:ext cx="1828800" cy="1828800"/>
          </a:xfrm>
          <a:prstGeom prst="ellipse">
            <a:avLst/>
          </a:prstGeom>
          <a:solidFill>
            <a:srgbClr val="FFD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F02244B-3F7A-4BB2-5ABD-43FF210BC4F4}"/>
              </a:ext>
            </a:extLst>
          </p:cNvPr>
          <p:cNvSpPr/>
          <p:nvPr/>
        </p:nvSpPr>
        <p:spPr>
          <a:xfrm>
            <a:off x="947526" y="3126251"/>
            <a:ext cx="1828800" cy="18288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2BE817FE-BE7D-3DE3-65F3-423069F458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8539" t="-279" r="48858" b="50000"/>
          <a:stretch/>
        </p:blipFill>
        <p:spPr>
          <a:xfrm flipH="1">
            <a:off x="947527" y="838893"/>
            <a:ext cx="1828799" cy="1830482"/>
          </a:xfrm>
          <a:prstGeom prst="rect">
            <a:avLst/>
          </a:prstGeom>
          <a:ln w="38100">
            <a:noFill/>
          </a:ln>
        </p:spPr>
      </p:pic>
      <p:pic>
        <p:nvPicPr>
          <p:cNvPr id="4" name="Picture 3" descr="A picture containing blue, colorful&#10;&#10;Description automatically generated">
            <a:extLst>
              <a:ext uri="{FF2B5EF4-FFF2-40B4-BE49-F238E27FC236}">
                <a16:creationId xmlns:a16="http://schemas.microsoft.com/office/drawing/2014/main" id="{CD990AF1-D0F8-8EAF-30CF-483FF38DE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254" y="1032599"/>
            <a:ext cx="1517852" cy="1636776"/>
          </a:xfrm>
          <a:prstGeom prst="rect">
            <a:avLst/>
          </a:prstGeom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D6AF9650-D19B-150A-5D8C-0CE58AB434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42" y="3397250"/>
            <a:ext cx="1170292" cy="117029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FD666B27-2DAD-5C2E-E579-023A079B93FC}"/>
              </a:ext>
            </a:extLst>
          </p:cNvPr>
          <p:cNvSpPr/>
          <p:nvPr/>
        </p:nvSpPr>
        <p:spPr>
          <a:xfrm>
            <a:off x="3225841" y="3126251"/>
            <a:ext cx="1828800" cy="1828800"/>
          </a:xfrm>
          <a:prstGeom prst="ellipse">
            <a:avLst/>
          </a:prstGeom>
          <a:solidFill>
            <a:srgbClr val="FFD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0418F36-970B-4805-11D2-CF22E4E7F6DC}"/>
              </a:ext>
            </a:extLst>
          </p:cNvPr>
          <p:cNvSpPr/>
          <p:nvPr/>
        </p:nvSpPr>
        <p:spPr>
          <a:xfrm>
            <a:off x="5592413" y="3126251"/>
            <a:ext cx="1828800" cy="18288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 descr="Icon&#10;&#10;Description automatically generated with medium confidence">
            <a:extLst>
              <a:ext uri="{FF2B5EF4-FFF2-40B4-BE49-F238E27FC236}">
                <a16:creationId xmlns:a16="http://schemas.microsoft.com/office/drawing/2014/main" id="{4142262F-93CE-4DC2-532E-BFB14EBC04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366" y="3409016"/>
            <a:ext cx="1208893" cy="1208893"/>
          </a:xfrm>
          <a:prstGeom prst="rect">
            <a:avLst/>
          </a:prstGeom>
        </p:spPr>
      </p:pic>
      <p:pic>
        <p:nvPicPr>
          <p:cNvPr id="16" name="Picture 15" descr="Text, icon&#10;&#10;Description automatically generated with medium confidence">
            <a:extLst>
              <a:ext uri="{FF2B5EF4-FFF2-40B4-BE49-F238E27FC236}">
                <a16:creationId xmlns:a16="http://schemas.microsoft.com/office/drawing/2014/main" id="{6A15DF53-7C25-FB17-9E04-547E296D527C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471" y="3436204"/>
            <a:ext cx="1208893" cy="1208893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B327B5A7-767F-1B54-3489-6FEE6BB4063F}"/>
              </a:ext>
            </a:extLst>
          </p:cNvPr>
          <p:cNvSpPr/>
          <p:nvPr/>
        </p:nvSpPr>
        <p:spPr>
          <a:xfrm>
            <a:off x="3225841" y="1075894"/>
            <a:ext cx="1828800" cy="1828800"/>
          </a:xfrm>
          <a:prstGeom prst="ellipse">
            <a:avLst/>
          </a:prstGeom>
          <a:solidFill>
            <a:srgbClr val="FFD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C38CC7D-CC11-2BE0-4023-6D8CDB0B942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1128" y="3429000"/>
            <a:ext cx="1098226" cy="123444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2848C6E-A4F9-4F0A-1A71-4A77C61146C1}"/>
              </a:ext>
            </a:extLst>
          </p:cNvPr>
          <p:cNvSpPr/>
          <p:nvPr/>
        </p:nvSpPr>
        <p:spPr>
          <a:xfrm>
            <a:off x="7691226" y="872694"/>
            <a:ext cx="1828800" cy="182880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43B527E7-33B8-26CD-1169-297A8515E6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2080" y="1385243"/>
            <a:ext cx="1006297" cy="1006297"/>
          </a:xfrm>
          <a:prstGeom prst="rect">
            <a:avLst/>
          </a:prstGeom>
        </p:spPr>
      </p:pic>
      <p:pic>
        <p:nvPicPr>
          <p:cNvPr id="13" name="Picture 12" descr="Shape&#10;&#10;Description automatically generated with low confidence">
            <a:extLst>
              <a:ext uri="{FF2B5EF4-FFF2-40B4-BE49-F238E27FC236}">
                <a16:creationId xmlns:a16="http://schemas.microsoft.com/office/drawing/2014/main" id="{068A7327-6640-0AD9-976E-716553CE37F7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854" y="935423"/>
            <a:ext cx="387092" cy="387092"/>
          </a:xfrm>
          <a:prstGeom prst="rect">
            <a:avLst/>
          </a:prstGeom>
        </p:spPr>
      </p:pic>
      <p:pic>
        <p:nvPicPr>
          <p:cNvPr id="17" name="Picture 16" descr="Shape&#10;&#10;Description automatically generated with low confidence">
            <a:extLst>
              <a:ext uri="{FF2B5EF4-FFF2-40B4-BE49-F238E27FC236}">
                <a16:creationId xmlns:a16="http://schemas.microsoft.com/office/drawing/2014/main" id="{23E14082-4527-0E23-EE0D-AA72AB43CEC3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2080" y="1030203"/>
            <a:ext cx="323676" cy="323676"/>
          </a:xfrm>
          <a:prstGeom prst="rect">
            <a:avLst/>
          </a:prstGeom>
        </p:spPr>
      </p:pic>
      <p:pic>
        <p:nvPicPr>
          <p:cNvPr id="18" name="Picture 17" descr="Shape&#10;&#10;Description automatically generated with low confidence">
            <a:extLst>
              <a:ext uri="{FF2B5EF4-FFF2-40B4-BE49-F238E27FC236}">
                <a16:creationId xmlns:a16="http://schemas.microsoft.com/office/drawing/2014/main" id="{785A63F8-0EDC-BAC4-856E-18297C38B978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449" y="1030203"/>
            <a:ext cx="323676" cy="323676"/>
          </a:xfrm>
          <a:prstGeom prst="rect">
            <a:avLst/>
          </a:prstGeom>
        </p:spPr>
      </p:pic>
      <p:pic>
        <p:nvPicPr>
          <p:cNvPr id="22" name="Picture 21" descr="Shape&#10;&#10;Description automatically generated with low confidence">
            <a:extLst>
              <a:ext uri="{FF2B5EF4-FFF2-40B4-BE49-F238E27FC236}">
                <a16:creationId xmlns:a16="http://schemas.microsoft.com/office/drawing/2014/main" id="{43C2A48D-5219-BFF4-A799-D735B74E3F07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326" y="3845862"/>
            <a:ext cx="387092" cy="387092"/>
          </a:xfrm>
          <a:prstGeom prst="rect">
            <a:avLst/>
          </a:prstGeom>
        </p:spPr>
      </p:pic>
      <p:pic>
        <p:nvPicPr>
          <p:cNvPr id="24" name="Picture 23" descr="Shape&#10;&#10;Description automatically generated with low confidence">
            <a:extLst>
              <a:ext uri="{FF2B5EF4-FFF2-40B4-BE49-F238E27FC236}">
                <a16:creationId xmlns:a16="http://schemas.microsoft.com/office/drawing/2014/main" id="{6EFFE365-490D-1C56-9D43-694AF22FB56B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550" y="3845862"/>
            <a:ext cx="387092" cy="387092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low confidence">
            <a:extLst>
              <a:ext uri="{FF2B5EF4-FFF2-40B4-BE49-F238E27FC236}">
                <a16:creationId xmlns:a16="http://schemas.microsoft.com/office/drawing/2014/main" id="{F85FD3FF-BA1D-2603-E3C8-CA77D3417603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217" y="3845862"/>
            <a:ext cx="387092" cy="387092"/>
          </a:xfrm>
          <a:prstGeom prst="rect">
            <a:avLst/>
          </a:prstGeom>
        </p:spPr>
      </p:pic>
      <p:pic>
        <p:nvPicPr>
          <p:cNvPr id="27" name="Picture 26" descr="Shape&#10;&#10;Description automatically generated with low confidence">
            <a:extLst>
              <a:ext uri="{FF2B5EF4-FFF2-40B4-BE49-F238E27FC236}">
                <a16:creationId xmlns:a16="http://schemas.microsoft.com/office/drawing/2014/main" id="{4F58C75A-3C62-1C63-B53A-6D3019E70783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41" y="3845862"/>
            <a:ext cx="387092" cy="38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569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con&#10;&#10;Description automatically generated with medium confidence">
            <a:extLst>
              <a:ext uri="{FF2B5EF4-FFF2-40B4-BE49-F238E27FC236}">
                <a16:creationId xmlns:a16="http://schemas.microsoft.com/office/drawing/2014/main" id="{A62B6684-D762-904C-11D7-D1610E577C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015" y="577898"/>
            <a:ext cx="2851102" cy="2851102"/>
          </a:xfrm>
          <a:prstGeom prst="rect">
            <a:avLst/>
          </a:prstGeom>
        </p:spPr>
      </p:pic>
      <p:sp>
        <p:nvSpPr>
          <p:cNvPr id="5" name="Cylinder 4">
            <a:extLst>
              <a:ext uri="{FF2B5EF4-FFF2-40B4-BE49-F238E27FC236}">
                <a16:creationId xmlns:a16="http://schemas.microsoft.com/office/drawing/2014/main" id="{AE740C7B-29F0-E9FE-46B1-CF1246792EE8}"/>
              </a:ext>
            </a:extLst>
          </p:cNvPr>
          <p:cNvSpPr/>
          <p:nvPr/>
        </p:nvSpPr>
        <p:spPr>
          <a:xfrm>
            <a:off x="368735" y="2351406"/>
            <a:ext cx="1485900" cy="869474"/>
          </a:xfrm>
          <a:prstGeom prst="can">
            <a:avLst>
              <a:gd name="adj" fmla="val 50000"/>
            </a:avLst>
          </a:prstGeom>
          <a:solidFill>
            <a:srgbClr val="5C5F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2D3AD916-4A36-2CF3-CD2F-631BDADAE122}"/>
              </a:ext>
            </a:extLst>
          </p:cNvPr>
          <p:cNvSpPr/>
          <p:nvPr/>
        </p:nvSpPr>
        <p:spPr>
          <a:xfrm>
            <a:off x="368735" y="1929369"/>
            <a:ext cx="1485900" cy="869474"/>
          </a:xfrm>
          <a:prstGeom prst="can">
            <a:avLst>
              <a:gd name="adj" fmla="val 50000"/>
            </a:avLst>
          </a:prstGeom>
          <a:solidFill>
            <a:srgbClr val="238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F9498437-067F-A283-FA29-F2700624C6F2}"/>
              </a:ext>
            </a:extLst>
          </p:cNvPr>
          <p:cNvSpPr/>
          <p:nvPr/>
        </p:nvSpPr>
        <p:spPr>
          <a:xfrm>
            <a:off x="368735" y="1507332"/>
            <a:ext cx="1485900" cy="869474"/>
          </a:xfrm>
          <a:prstGeom prst="can">
            <a:avLst>
              <a:gd name="adj" fmla="val 50000"/>
            </a:avLst>
          </a:prstGeom>
          <a:solidFill>
            <a:srgbClr val="57A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ylinder 8">
            <a:extLst>
              <a:ext uri="{FF2B5EF4-FFF2-40B4-BE49-F238E27FC236}">
                <a16:creationId xmlns:a16="http://schemas.microsoft.com/office/drawing/2014/main" id="{0F866024-154E-D317-A521-FF36F67AE3C3}"/>
              </a:ext>
            </a:extLst>
          </p:cNvPr>
          <p:cNvSpPr/>
          <p:nvPr/>
        </p:nvSpPr>
        <p:spPr>
          <a:xfrm>
            <a:off x="2018015" y="2376806"/>
            <a:ext cx="1485900" cy="869474"/>
          </a:xfrm>
          <a:prstGeom prst="can">
            <a:avLst>
              <a:gd name="adj" fmla="val 50000"/>
            </a:avLst>
          </a:prstGeom>
          <a:solidFill>
            <a:srgbClr val="5C5F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ylinder 9">
            <a:extLst>
              <a:ext uri="{FF2B5EF4-FFF2-40B4-BE49-F238E27FC236}">
                <a16:creationId xmlns:a16="http://schemas.microsoft.com/office/drawing/2014/main" id="{E388FBD9-C689-E8BE-63F3-2CF3F3271F20}"/>
              </a:ext>
            </a:extLst>
          </p:cNvPr>
          <p:cNvSpPr/>
          <p:nvPr/>
        </p:nvSpPr>
        <p:spPr>
          <a:xfrm>
            <a:off x="2018015" y="1954769"/>
            <a:ext cx="1485900" cy="869474"/>
          </a:xfrm>
          <a:prstGeom prst="can">
            <a:avLst>
              <a:gd name="adj" fmla="val 50000"/>
            </a:avLst>
          </a:prstGeom>
          <a:solidFill>
            <a:srgbClr val="238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ylinder 10">
            <a:extLst>
              <a:ext uri="{FF2B5EF4-FFF2-40B4-BE49-F238E27FC236}">
                <a16:creationId xmlns:a16="http://schemas.microsoft.com/office/drawing/2014/main" id="{7800C438-5802-6730-A264-2F438F96C199}"/>
              </a:ext>
            </a:extLst>
          </p:cNvPr>
          <p:cNvSpPr/>
          <p:nvPr/>
        </p:nvSpPr>
        <p:spPr>
          <a:xfrm>
            <a:off x="2018015" y="1532732"/>
            <a:ext cx="1485900" cy="869474"/>
          </a:xfrm>
          <a:prstGeom prst="can">
            <a:avLst>
              <a:gd name="adj" fmla="val 50000"/>
            </a:avLst>
          </a:prstGeom>
          <a:solidFill>
            <a:srgbClr val="57A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6A02C79F-EAA8-4DF9-02E3-3A44CE9A8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66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432" y="1077720"/>
            <a:ext cx="2917066" cy="2917066"/>
          </a:xfrm>
          <a:prstGeom prst="rect">
            <a:avLst/>
          </a:prstGeom>
        </p:spPr>
      </p:pic>
      <p:pic>
        <p:nvPicPr>
          <p:cNvPr id="3" name="Picture 2" descr="Text, icon&#10;&#10;Description automatically generated with medium confidence">
            <a:extLst>
              <a:ext uri="{FF2B5EF4-FFF2-40B4-BE49-F238E27FC236}">
                <a16:creationId xmlns:a16="http://schemas.microsoft.com/office/drawing/2014/main" id="{DC7E0711-F228-4FF3-1A22-19AC156420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0673" y="1532732"/>
            <a:ext cx="4876190" cy="4876190"/>
          </a:xfrm>
          <a:prstGeom prst="rect">
            <a:avLst/>
          </a:prstGeom>
        </p:spPr>
      </p:pic>
      <p:sp>
        <p:nvSpPr>
          <p:cNvPr id="22" name="Cylinder 21">
            <a:extLst>
              <a:ext uri="{FF2B5EF4-FFF2-40B4-BE49-F238E27FC236}">
                <a16:creationId xmlns:a16="http://schemas.microsoft.com/office/drawing/2014/main" id="{07BF2484-FA09-BE2A-0EC4-7F9281A8332B}"/>
              </a:ext>
            </a:extLst>
          </p:cNvPr>
          <p:cNvSpPr/>
          <p:nvPr/>
        </p:nvSpPr>
        <p:spPr>
          <a:xfrm>
            <a:off x="359676" y="4158924"/>
            <a:ext cx="1485900" cy="869474"/>
          </a:xfrm>
          <a:prstGeom prst="can">
            <a:avLst>
              <a:gd name="adj" fmla="val 50000"/>
            </a:avLst>
          </a:prstGeom>
          <a:solidFill>
            <a:srgbClr val="5C5F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ylinder 22">
            <a:extLst>
              <a:ext uri="{FF2B5EF4-FFF2-40B4-BE49-F238E27FC236}">
                <a16:creationId xmlns:a16="http://schemas.microsoft.com/office/drawing/2014/main" id="{CE515BF7-7B83-9575-564C-8EC85584E667}"/>
              </a:ext>
            </a:extLst>
          </p:cNvPr>
          <p:cNvSpPr/>
          <p:nvPr/>
        </p:nvSpPr>
        <p:spPr>
          <a:xfrm>
            <a:off x="359676" y="3736887"/>
            <a:ext cx="1485900" cy="869474"/>
          </a:xfrm>
          <a:prstGeom prst="can">
            <a:avLst>
              <a:gd name="adj" fmla="val 50000"/>
            </a:avLst>
          </a:prstGeom>
          <a:solidFill>
            <a:srgbClr val="238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ylinder 23">
            <a:extLst>
              <a:ext uri="{FF2B5EF4-FFF2-40B4-BE49-F238E27FC236}">
                <a16:creationId xmlns:a16="http://schemas.microsoft.com/office/drawing/2014/main" id="{7FF8F35F-931D-E93A-0702-C726372FEB36}"/>
              </a:ext>
            </a:extLst>
          </p:cNvPr>
          <p:cNvSpPr/>
          <p:nvPr/>
        </p:nvSpPr>
        <p:spPr>
          <a:xfrm>
            <a:off x="359676" y="3314850"/>
            <a:ext cx="1485900" cy="869474"/>
          </a:xfrm>
          <a:prstGeom prst="can">
            <a:avLst>
              <a:gd name="adj" fmla="val 50000"/>
            </a:avLst>
          </a:prstGeom>
          <a:solidFill>
            <a:srgbClr val="57A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ylinder 24">
            <a:extLst>
              <a:ext uri="{FF2B5EF4-FFF2-40B4-BE49-F238E27FC236}">
                <a16:creationId xmlns:a16="http://schemas.microsoft.com/office/drawing/2014/main" id="{FC986DDB-B3E5-C10C-2B1B-0D38A43F8E7C}"/>
              </a:ext>
            </a:extLst>
          </p:cNvPr>
          <p:cNvSpPr/>
          <p:nvPr/>
        </p:nvSpPr>
        <p:spPr>
          <a:xfrm>
            <a:off x="2021262" y="4171624"/>
            <a:ext cx="1485900" cy="869474"/>
          </a:xfrm>
          <a:prstGeom prst="can">
            <a:avLst>
              <a:gd name="adj" fmla="val 50000"/>
            </a:avLst>
          </a:prstGeom>
          <a:solidFill>
            <a:srgbClr val="5C5F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Cylinder 25">
            <a:extLst>
              <a:ext uri="{FF2B5EF4-FFF2-40B4-BE49-F238E27FC236}">
                <a16:creationId xmlns:a16="http://schemas.microsoft.com/office/drawing/2014/main" id="{F4F4025C-1DB5-83B2-6D0A-FEF1A6FB2D95}"/>
              </a:ext>
            </a:extLst>
          </p:cNvPr>
          <p:cNvSpPr/>
          <p:nvPr/>
        </p:nvSpPr>
        <p:spPr>
          <a:xfrm>
            <a:off x="2021262" y="3749587"/>
            <a:ext cx="1485900" cy="869474"/>
          </a:xfrm>
          <a:prstGeom prst="can">
            <a:avLst>
              <a:gd name="adj" fmla="val 50000"/>
            </a:avLst>
          </a:prstGeom>
          <a:solidFill>
            <a:srgbClr val="2387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ylinder 26">
            <a:extLst>
              <a:ext uri="{FF2B5EF4-FFF2-40B4-BE49-F238E27FC236}">
                <a16:creationId xmlns:a16="http://schemas.microsoft.com/office/drawing/2014/main" id="{1B1AAEAF-04E8-F8AC-3F68-48282AFAD8CF}"/>
              </a:ext>
            </a:extLst>
          </p:cNvPr>
          <p:cNvSpPr/>
          <p:nvPr/>
        </p:nvSpPr>
        <p:spPr>
          <a:xfrm>
            <a:off x="2021262" y="3327550"/>
            <a:ext cx="1485900" cy="869474"/>
          </a:xfrm>
          <a:prstGeom prst="can">
            <a:avLst>
              <a:gd name="adj" fmla="val 50000"/>
            </a:avLst>
          </a:prstGeom>
          <a:solidFill>
            <a:srgbClr val="57A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01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13</Words>
  <Application>Microsoft Office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Open Sans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Alvaro Coles</dc:creator>
  <cp:lastModifiedBy>Nicholas Alvaro Coles</cp:lastModifiedBy>
  <cp:revision>22</cp:revision>
  <dcterms:created xsi:type="dcterms:W3CDTF">2022-08-27T20:31:48Z</dcterms:created>
  <dcterms:modified xsi:type="dcterms:W3CDTF">2023-03-20T15:21:51Z</dcterms:modified>
</cp:coreProperties>
</file>

<file path=docProps/thumbnail.jpeg>
</file>